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284" r:id="rId25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276" y="-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C527-8DF2-4441-A4D0-3F2F534954FA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0DD0-D845-48C7-A6C0-9145AC8B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C527-8DF2-4441-A4D0-3F2F534954FA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0DD0-D845-48C7-A6C0-9145AC8B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2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66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14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5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48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_StamperRg&amp;Bt" panose="040F0703050807070607" pitchFamily="82" charset="-52"/>
              </a:rPr>
              <a:t>оружие</a:t>
            </a:r>
            <a:endParaRPr lang="ru-RU" dirty="0">
              <a:latin typeface="a_StamperRg&amp;Bt" panose="040F0703050807070607" pitchFamily="82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94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71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30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10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_StamperRg&amp;Bt" panose="040F0703050807070607" pitchFamily="82" charset="-52"/>
              </a:rPr>
              <a:t>БОЕВАЯ ПОДГОТОВКА</a:t>
            </a:r>
            <a: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smtClean="0">
                <a:latin typeface="+mn-lt"/>
              </a:rPr>
              <a:t>расход боеприпасов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94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59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30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98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8067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9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5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4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0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8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2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59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</Words>
  <Application>Microsoft Office PowerPoint</Application>
  <PresentationFormat>Лист A4 (210x297 мм)</PresentationFormat>
  <Paragraphs>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оружие</vt:lpstr>
      <vt:lpstr>Презентация PowerPoint</vt:lpstr>
      <vt:lpstr>Презентация PowerPoint</vt:lpstr>
      <vt:lpstr>Презентация PowerPoint</vt:lpstr>
      <vt:lpstr>БОЕВАЯ ПОДГОТОВКА расход боеприпасов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AlpUfa</cp:lastModifiedBy>
  <cp:revision>7</cp:revision>
  <dcterms:created xsi:type="dcterms:W3CDTF">2021-07-16T12:46:49Z</dcterms:created>
  <dcterms:modified xsi:type="dcterms:W3CDTF">2023-07-10T07:57:33Z</dcterms:modified>
</cp:coreProperties>
</file>